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1" r:id="rId3"/>
    <p:sldId id="256" r:id="rId4"/>
    <p:sldId id="257" r:id="rId5"/>
    <p:sldId id="258" r:id="rId6"/>
    <p:sldId id="259" r:id="rId7"/>
    <p:sldId id="267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D270BE1-3FC7-42A2-81E8-CDF6C33FF5FC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24FA0F7-BEF4-4FAC-94B2-062887BCC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46799" y="1443335"/>
            <a:ext cx="789992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Урок – соревнование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</a:t>
            </a:r>
            <a:r>
              <a:rPr lang="ru-RU" sz="5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математике 4 класс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Тема «Величины»</a:t>
            </a:r>
            <a:endParaRPr lang="ru-RU" sz="5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38800" y="482661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200" b="1" dirty="0" smtClean="0">
                <a:solidFill>
                  <a:schemeClr val="bg1"/>
                </a:solidFill>
              </a:rPr>
              <a:t>Учитель начальных классов: </a:t>
            </a:r>
          </a:p>
          <a:p>
            <a:pPr algn="r"/>
            <a:r>
              <a:rPr lang="ru-RU" sz="3200" b="1" dirty="0" err="1" smtClean="0">
                <a:solidFill>
                  <a:schemeClr val="bg1"/>
                </a:solidFill>
              </a:rPr>
              <a:t>Свичкарь</a:t>
            </a:r>
            <a:r>
              <a:rPr lang="ru-RU" sz="3200" b="1" dirty="0" smtClean="0">
                <a:solidFill>
                  <a:schemeClr val="bg1"/>
                </a:solidFill>
              </a:rPr>
              <a:t> Надежда </a:t>
            </a:r>
          </a:p>
          <a:p>
            <a:pPr algn="r"/>
            <a:r>
              <a:rPr lang="ru-RU" sz="3200" b="1" dirty="0" smtClean="0">
                <a:solidFill>
                  <a:schemeClr val="bg1"/>
                </a:solidFill>
              </a:rPr>
              <a:t>Николаевна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14277" y="685800"/>
            <a:ext cx="72093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630238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1"/>
                </a:solidFill>
              </a:rPr>
              <a:t>Муниципальное бюджетное общеобразовательное учреждение</a:t>
            </a:r>
          </a:p>
          <a:p>
            <a:pPr marR="0" lvl="0" indent="630238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1"/>
                </a:solidFill>
              </a:rPr>
              <a:t> «Основная  общеобразовательная школа № 15 г.Юрги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https://fs01.vseosvita.ua/01005o3k-d4bb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9080" y="3618000"/>
            <a:ext cx="3022262" cy="32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95223" y="365125"/>
            <a:ext cx="10758577" cy="5725124"/>
          </a:xfrm>
        </p:spPr>
        <p:txBody>
          <a:bodyPr/>
          <a:lstStyle/>
          <a:p>
            <a:r>
              <a:rPr lang="ru-RU" sz="6000" b="1" dirty="0" smtClean="0"/>
              <a:t>        км              мин.            </a:t>
            </a:r>
            <a:br>
              <a:rPr lang="ru-RU" sz="6000" b="1" dirty="0" smtClean="0"/>
            </a:b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        см              ч             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712695" y="0"/>
            <a:ext cx="10986247" cy="6629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3244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17258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8565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153" y="484094"/>
            <a:ext cx="6131859" cy="4729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479176"/>
            <a:ext cx="479036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Сколько на чертеже:</a:t>
            </a:r>
          </a:p>
          <a:p>
            <a:pPr lvl="0"/>
            <a:r>
              <a:rPr lang="ru-RU" sz="3200" dirty="0" smtClean="0"/>
              <a:t>1) квадратов;</a:t>
            </a:r>
            <a:endParaRPr lang="ru-RU" sz="3200" dirty="0"/>
          </a:p>
          <a:p>
            <a:pPr lvl="0"/>
            <a:r>
              <a:rPr lang="ru-RU" sz="3200" dirty="0" smtClean="0"/>
              <a:t>2) прямоугольников;</a:t>
            </a:r>
            <a:endParaRPr lang="ru-RU" sz="3200" dirty="0"/>
          </a:p>
          <a:p>
            <a:pPr lvl="0"/>
            <a:r>
              <a:rPr lang="ru-RU" sz="3200" dirty="0" smtClean="0"/>
              <a:t>3) четырехугольников?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358574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326807"/>
          </a:xfrm>
        </p:spPr>
        <p:txBody>
          <a:bodyPr>
            <a:normAutofit/>
          </a:bodyPr>
          <a:lstStyle/>
          <a:p>
            <a:pPr lvl="0" algn="l"/>
            <a:r>
              <a:rPr lang="ru-RU" dirty="0" smtClean="0"/>
              <a:t>1. Чему </a:t>
            </a:r>
            <a:r>
              <a:rPr lang="ru-RU" dirty="0"/>
              <a:t>равна треть суток</a:t>
            </a:r>
            <a:r>
              <a:rPr lang="ru-RU" dirty="0" smtClean="0"/>
              <a:t>?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2. Половина </a:t>
            </a:r>
            <a:r>
              <a:rPr lang="ru-RU" dirty="0"/>
              <a:t>суток? </a:t>
            </a:r>
            <a:br>
              <a:rPr lang="ru-RU" dirty="0"/>
            </a:br>
            <a:r>
              <a:rPr lang="ru-RU" dirty="0" smtClean="0"/>
              <a:t>3. Четверть </a:t>
            </a:r>
            <a:r>
              <a:rPr lang="ru-RU" dirty="0"/>
              <a:t>часа? </a:t>
            </a:r>
            <a:br>
              <a:rPr lang="ru-RU" dirty="0"/>
            </a:br>
            <a:r>
              <a:rPr lang="ru-RU" dirty="0" smtClean="0"/>
              <a:t>4. Четверть </a:t>
            </a:r>
            <a:r>
              <a:rPr lang="ru-RU" dirty="0"/>
              <a:t>года?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293" y="2747336"/>
            <a:ext cx="3281433" cy="32068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5933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i="1" dirty="0" smtClean="0"/>
              <a:t>В детский сад привезли 10 ящиков яблок, по 9кг в каждом и сливы, по 8кг в ящике. Сколько всего килограммов фруктов привезли в детский сад? </a:t>
            </a:r>
            <a:endParaRPr lang="ru-RU" sz="40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264</TotalTime>
  <Words>87</Words>
  <Application>Microsoft Office PowerPoint</Application>
  <PresentationFormat>Произвольный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Изящная</vt:lpstr>
      <vt:lpstr>Слайд 1</vt:lpstr>
      <vt:lpstr>        км              мин.                      см              ч                      </vt:lpstr>
      <vt:lpstr>Слайд 3</vt:lpstr>
      <vt:lpstr>Слайд 4</vt:lpstr>
      <vt:lpstr>Слайд 5</vt:lpstr>
      <vt:lpstr>1. Чему равна треть суток? 2. Половина суток?  3. Четверть часа?  4. Четверть года? 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Admin</cp:lastModifiedBy>
  <cp:revision>23</cp:revision>
  <dcterms:created xsi:type="dcterms:W3CDTF">2016-02-25T15:01:38Z</dcterms:created>
  <dcterms:modified xsi:type="dcterms:W3CDTF">2019-12-25T02:52:28Z</dcterms:modified>
</cp:coreProperties>
</file>